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2F80-9D49-454A-9D84-D5F62365E5F7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223-DC37-4CB4-83DA-57DAA8CF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86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2F80-9D49-454A-9D84-D5F62365E5F7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223-DC37-4CB4-83DA-57DAA8CF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70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2F80-9D49-454A-9D84-D5F62365E5F7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223-DC37-4CB4-83DA-57DAA8CF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8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2F80-9D49-454A-9D84-D5F62365E5F7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223-DC37-4CB4-83DA-57DAA8CF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397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2F80-9D49-454A-9D84-D5F62365E5F7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223-DC37-4CB4-83DA-57DAA8CF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68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2F80-9D49-454A-9D84-D5F62365E5F7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223-DC37-4CB4-83DA-57DAA8CF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01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2F80-9D49-454A-9D84-D5F62365E5F7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223-DC37-4CB4-83DA-57DAA8CF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93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2F80-9D49-454A-9D84-D5F62365E5F7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223-DC37-4CB4-83DA-57DAA8CF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988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2F80-9D49-454A-9D84-D5F62365E5F7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223-DC37-4CB4-83DA-57DAA8CF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16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2F80-9D49-454A-9D84-D5F62365E5F7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223-DC37-4CB4-83DA-57DAA8CF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2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2F80-9D49-454A-9D84-D5F62365E5F7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B223-DC37-4CB4-83DA-57DAA8CF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1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12F80-9D49-454A-9D84-D5F62365E5F7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EB223-DC37-4CB4-83DA-57DAA8CF5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32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69" name="Picture 2" descr="E:\PMG-Personal Life\Grant Family Directory\The Family\Devin J Grant\Devin &amp; IBM Car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3657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0" name="TextBox 1"/>
          <p:cNvSpPr txBox="1">
            <a:spLocks noChangeArrowheads="1"/>
          </p:cNvSpPr>
          <p:nvPr/>
        </p:nvSpPr>
        <p:spPr bwMode="auto">
          <a:xfrm>
            <a:off x="304800" y="5410200"/>
            <a:ext cx="3657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/>
              <a:t>Devin Joan Grant</a:t>
            </a:r>
          </a:p>
          <a:p>
            <a:pPr algn="ctr"/>
            <a:r>
              <a:rPr lang="en-US" sz="2000" b="1"/>
              <a:t>“Famous-to-be” 12-year-old</a:t>
            </a:r>
          </a:p>
          <a:p>
            <a:pPr algn="ctr"/>
            <a:r>
              <a:rPr lang="en-US" sz="2000" b="1"/>
              <a:t>Grandaughter</a:t>
            </a:r>
          </a:p>
          <a:p>
            <a:pPr algn="ctr"/>
            <a:r>
              <a:rPr lang="en-US" sz="2000" b="1"/>
              <a:t> of Paul Michael Grant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14800" y="1827213"/>
            <a:ext cx="48768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n-lt"/>
                <a:cs typeface="+mn-cs"/>
              </a:rPr>
              <a:t>“Harvard” Entrance Exam: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2400" b="1" dirty="0">
                <a:latin typeface="+mn-lt"/>
                <a:cs typeface="+mn-cs"/>
              </a:rPr>
              <a:t>How many 1950 IBM punched cards does it take to...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2400" b="1" dirty="0">
                <a:latin typeface="+mn-lt"/>
                <a:cs typeface="+mn-cs"/>
              </a:rPr>
              <a:t>Fill up a 32 gig “</a:t>
            </a:r>
            <a:r>
              <a:rPr lang="en-US" sz="2400" b="1" dirty="0" err="1">
                <a:latin typeface="+mn-lt"/>
                <a:cs typeface="+mn-cs"/>
              </a:rPr>
              <a:t>idiot”Phone</a:t>
            </a:r>
            <a:r>
              <a:rPr lang="en-US" sz="2400" b="1" dirty="0">
                <a:latin typeface="+mn-lt"/>
                <a:cs typeface="+mn-cs"/>
              </a:rPr>
              <a:t>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2400" b="1" dirty="0">
                <a:latin typeface="+mn-lt"/>
                <a:cs typeface="+mn-cs"/>
              </a:rPr>
              <a:t>???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2400" b="1" dirty="0">
                <a:latin typeface="+mn-lt"/>
                <a:cs typeface="+mn-cs"/>
              </a:rPr>
              <a:t>A stack about 30 miles high!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267200" y="5029200"/>
            <a:ext cx="4724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</a:rPr>
              <a:t>Talk about room at the bottom!</a:t>
            </a:r>
            <a:br>
              <a:rPr lang="en-US" sz="2400" b="1" i="1">
                <a:solidFill>
                  <a:srgbClr val="FF0000"/>
                </a:solidFill>
              </a:rPr>
            </a:br>
            <a:r>
              <a:rPr lang="en-US" sz="2400" b="1" i="1">
                <a:solidFill>
                  <a:srgbClr val="FF0000"/>
                </a:solidFill>
              </a:rPr>
              <a:t>Thanks, Dick F. !</a:t>
            </a:r>
          </a:p>
        </p:txBody>
      </p:sp>
    </p:spTree>
    <p:extLst>
      <p:ext uri="{BB962C8B-B14F-4D97-AF65-F5344CB8AC3E}">
        <p14:creationId xmlns:p14="http://schemas.microsoft.com/office/powerpoint/2010/main" val="14892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</TotalTime>
  <Words>53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</vt:lpstr>
      <vt:lpstr>PowerPoint Presentation</vt:lpstr>
    </vt:vector>
  </TitlesOfParts>
  <Company>W2AGZ Technologies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Michael Grant</dc:creator>
  <cp:lastModifiedBy>Paul Michael Grant</cp:lastModifiedBy>
  <cp:revision>1</cp:revision>
  <dcterms:created xsi:type="dcterms:W3CDTF">2014-11-05T05:37:20Z</dcterms:created>
  <dcterms:modified xsi:type="dcterms:W3CDTF">2014-11-05T05:39:49Z</dcterms:modified>
</cp:coreProperties>
</file>