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9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86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70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8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9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68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01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9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88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16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2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12F80-9D49-454A-9D84-D5F62365E5F7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3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4267200" cy="6416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335" y="381000"/>
            <a:ext cx="4316265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1756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038" y="1176338"/>
            <a:ext cx="5329418" cy="507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44842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</vt:lpstr>
      <vt:lpstr>PowerPoint Presentation</vt:lpstr>
      <vt:lpstr>PowerPoint Presentation</vt:lpstr>
    </vt:vector>
  </TitlesOfParts>
  <Company>W2AGZ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Michael Grant</dc:creator>
  <cp:lastModifiedBy>Paul Michael Grant</cp:lastModifiedBy>
  <cp:revision>2</cp:revision>
  <dcterms:created xsi:type="dcterms:W3CDTF">2017-04-08T20:33:33Z</dcterms:created>
  <dcterms:modified xsi:type="dcterms:W3CDTF">2017-04-08T20:50:26Z</dcterms:modified>
</cp:coreProperties>
</file>